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67" y="566928"/>
            <a:ext cx="1016526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34" y="566928"/>
            <a:ext cx="802013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714" y="566928"/>
            <a:ext cx="59265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66928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66928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